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3" r:id="rId7"/>
    <p:sldId id="265" r:id="rId8"/>
    <p:sldId id="276" r:id="rId9"/>
    <p:sldId id="264" r:id="rId10"/>
    <p:sldId id="266" r:id="rId11"/>
    <p:sldId id="267" r:id="rId12"/>
    <p:sldId id="273" r:id="rId13"/>
    <p:sldId id="275" r:id="rId14"/>
    <p:sldId id="274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 autoAdjust="0"/>
    <p:restoredTop sz="86420"/>
  </p:normalViewPr>
  <p:slideViewPr>
    <p:cSldViewPr snapToGrid="0">
      <p:cViewPr varScale="1">
        <p:scale>
          <a:sx n="93" d="100"/>
          <a:sy n="93" d="100"/>
        </p:scale>
        <p:origin x="216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888AD-A75D-4C0A-9785-A7F662DF18EF}" type="doc">
      <dgm:prSet loTypeId="urn:microsoft.com/office/officeart/2005/8/layout/chevron1" loCatId="process" qsTypeId="urn:microsoft.com/office/officeart/2005/8/quickstyle/simple5" qsCatId="simple" csTypeId="urn:microsoft.com/office/officeart/2005/8/colors/accent0_3" csCatId="mainScheme" phldr="1"/>
      <dgm:spPr/>
    </dgm:pt>
    <dgm:pt modelId="{0F6DFDC3-BA25-4411-AC83-BC1033800108}">
      <dgm:prSet phldrT="[Texto]"/>
      <dgm:spPr/>
      <dgm:t>
        <a:bodyPr/>
        <a:lstStyle/>
        <a:p>
          <a:r>
            <a:rPr lang="pt-BR" dirty="0"/>
            <a:t>2015                     - Licenciatura em Matemática - MOOC</a:t>
          </a:r>
        </a:p>
      </dgm:t>
    </dgm:pt>
    <dgm:pt modelId="{5A6335A2-8582-42F8-BB36-88F8EBBB4905}" type="parTrans" cxnId="{69B6B5A9-4425-45BD-82CD-E73D85315F62}">
      <dgm:prSet/>
      <dgm:spPr/>
      <dgm:t>
        <a:bodyPr/>
        <a:lstStyle/>
        <a:p>
          <a:endParaRPr lang="pt-BR"/>
        </a:p>
      </dgm:t>
    </dgm:pt>
    <dgm:pt modelId="{56687D5C-D2DD-4AF9-B7CF-83995A5DD241}" type="sibTrans" cxnId="{69B6B5A9-4425-45BD-82CD-E73D85315F62}">
      <dgm:prSet/>
      <dgm:spPr/>
      <dgm:t>
        <a:bodyPr/>
        <a:lstStyle/>
        <a:p>
          <a:endParaRPr lang="pt-BR"/>
        </a:p>
      </dgm:t>
    </dgm:pt>
    <dgm:pt modelId="{C1190A0D-A47D-410F-B1F6-D6A654BB5332}">
      <dgm:prSet phldrT="[Texto]"/>
      <dgm:spPr/>
      <dgm:t>
        <a:bodyPr/>
        <a:lstStyle/>
        <a:p>
          <a:pPr>
            <a:spcAft>
              <a:spcPts val="0"/>
            </a:spcAft>
          </a:pPr>
          <a:r>
            <a:rPr lang="pt-BR" dirty="0"/>
            <a:t>2016/2017 </a:t>
          </a:r>
        </a:p>
        <a:p>
          <a:pPr>
            <a:spcAft>
              <a:spcPts val="0"/>
            </a:spcAft>
          </a:pPr>
          <a:r>
            <a:rPr lang="pt-BR" dirty="0"/>
            <a:t>Pós-graduação Lato Sensu</a:t>
          </a:r>
        </a:p>
      </dgm:t>
    </dgm:pt>
    <dgm:pt modelId="{2ADA9F01-FA1A-4668-B18F-ECE18ACA7BD3}" type="parTrans" cxnId="{72AD7D76-4F74-458B-AAF2-9A14A41DD735}">
      <dgm:prSet/>
      <dgm:spPr/>
      <dgm:t>
        <a:bodyPr/>
        <a:lstStyle/>
        <a:p>
          <a:endParaRPr lang="pt-BR"/>
        </a:p>
      </dgm:t>
    </dgm:pt>
    <dgm:pt modelId="{DD61EB51-3158-4ADF-BE7B-0E153142CEC0}" type="sibTrans" cxnId="{72AD7D76-4F74-458B-AAF2-9A14A41DD735}">
      <dgm:prSet/>
      <dgm:spPr/>
      <dgm:t>
        <a:bodyPr/>
        <a:lstStyle/>
        <a:p>
          <a:endParaRPr lang="pt-BR"/>
        </a:p>
      </dgm:t>
    </dgm:pt>
    <dgm:pt modelId="{36800F0F-305D-44A1-AECE-A3F890170A12}">
      <dgm:prSet phldrT="[Texto]"/>
      <dgm:spPr/>
      <dgm:t>
        <a:bodyPr/>
        <a:lstStyle/>
        <a:p>
          <a:r>
            <a:rPr lang="pt-BR" dirty="0"/>
            <a:t>2018</a:t>
          </a:r>
        </a:p>
        <a:p>
          <a:r>
            <a:rPr lang="pt-BR" dirty="0"/>
            <a:t>Ampliação</a:t>
          </a:r>
        </a:p>
      </dgm:t>
    </dgm:pt>
    <dgm:pt modelId="{2DFD2143-9F0D-448E-B3B1-841B2C445570}" type="parTrans" cxnId="{21612C88-FC1B-4561-BCAE-15F6234B52CC}">
      <dgm:prSet/>
      <dgm:spPr/>
      <dgm:t>
        <a:bodyPr/>
        <a:lstStyle/>
        <a:p>
          <a:endParaRPr lang="pt-BR"/>
        </a:p>
      </dgm:t>
    </dgm:pt>
    <dgm:pt modelId="{ACBDCE4E-A683-4DC3-B7BB-31DBC8413C87}" type="sibTrans" cxnId="{21612C88-FC1B-4561-BCAE-15F6234B52CC}">
      <dgm:prSet/>
      <dgm:spPr/>
      <dgm:t>
        <a:bodyPr/>
        <a:lstStyle/>
        <a:p>
          <a:endParaRPr lang="pt-BR"/>
        </a:p>
      </dgm:t>
    </dgm:pt>
    <dgm:pt modelId="{D4B591C9-1A35-4ED8-8826-A5631ED0B4E4}" type="pres">
      <dgm:prSet presAssocID="{CC5888AD-A75D-4C0A-9785-A7F662DF18EF}" presName="Name0" presStyleCnt="0">
        <dgm:presLayoutVars>
          <dgm:dir/>
          <dgm:animLvl val="lvl"/>
          <dgm:resizeHandles val="exact"/>
        </dgm:presLayoutVars>
      </dgm:prSet>
      <dgm:spPr/>
    </dgm:pt>
    <dgm:pt modelId="{C41A156F-3337-4DD8-8AB8-3252E69E8039}" type="pres">
      <dgm:prSet presAssocID="{0F6DFDC3-BA25-4411-AC83-BC10338001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A260B1-385B-4DC7-A836-44BB22518847}" type="pres">
      <dgm:prSet presAssocID="{56687D5C-D2DD-4AF9-B7CF-83995A5DD241}" presName="parTxOnlySpace" presStyleCnt="0"/>
      <dgm:spPr/>
    </dgm:pt>
    <dgm:pt modelId="{0C022CD5-914C-43A8-B60E-1CE731CB6109}" type="pres">
      <dgm:prSet presAssocID="{C1190A0D-A47D-410F-B1F6-D6A654BB533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1158404-0C65-4B9B-B7C5-D151F7014547}" type="pres">
      <dgm:prSet presAssocID="{DD61EB51-3158-4ADF-BE7B-0E153142CEC0}" presName="parTxOnlySpace" presStyleCnt="0"/>
      <dgm:spPr/>
    </dgm:pt>
    <dgm:pt modelId="{7AC0272C-70B4-4AB2-9CE2-B0E1511C3B6D}" type="pres">
      <dgm:prSet presAssocID="{36800F0F-305D-44A1-AECE-A3F890170A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CFE42D-F94C-4145-9A64-A9CCB1E7433B}" type="presOf" srcId="{C1190A0D-A47D-410F-B1F6-D6A654BB5332}" destId="{0C022CD5-914C-43A8-B60E-1CE731CB6109}" srcOrd="0" destOrd="0" presId="urn:microsoft.com/office/officeart/2005/8/layout/chevron1"/>
    <dgm:cxn modelId="{BF2E5856-0AB4-44AE-A64C-3095F302B25C}" type="presOf" srcId="{36800F0F-305D-44A1-AECE-A3F890170A12}" destId="{7AC0272C-70B4-4AB2-9CE2-B0E1511C3B6D}" srcOrd="0" destOrd="0" presId="urn:microsoft.com/office/officeart/2005/8/layout/chevron1"/>
    <dgm:cxn modelId="{82460875-20A6-42F2-983F-1CE7E8C7B4BF}" type="presOf" srcId="{0F6DFDC3-BA25-4411-AC83-BC1033800108}" destId="{C41A156F-3337-4DD8-8AB8-3252E69E8039}" srcOrd="0" destOrd="0" presId="urn:microsoft.com/office/officeart/2005/8/layout/chevron1"/>
    <dgm:cxn modelId="{72AD7D76-4F74-458B-AAF2-9A14A41DD735}" srcId="{CC5888AD-A75D-4C0A-9785-A7F662DF18EF}" destId="{C1190A0D-A47D-410F-B1F6-D6A654BB5332}" srcOrd="1" destOrd="0" parTransId="{2ADA9F01-FA1A-4668-B18F-ECE18ACA7BD3}" sibTransId="{DD61EB51-3158-4ADF-BE7B-0E153142CEC0}"/>
    <dgm:cxn modelId="{7F4B437D-A2F1-4772-89F7-BC5E402EDA12}" type="presOf" srcId="{CC5888AD-A75D-4C0A-9785-A7F662DF18EF}" destId="{D4B591C9-1A35-4ED8-8826-A5631ED0B4E4}" srcOrd="0" destOrd="0" presId="urn:microsoft.com/office/officeart/2005/8/layout/chevron1"/>
    <dgm:cxn modelId="{21612C88-FC1B-4561-BCAE-15F6234B52CC}" srcId="{CC5888AD-A75D-4C0A-9785-A7F662DF18EF}" destId="{36800F0F-305D-44A1-AECE-A3F890170A12}" srcOrd="2" destOrd="0" parTransId="{2DFD2143-9F0D-448E-B3B1-841B2C445570}" sibTransId="{ACBDCE4E-A683-4DC3-B7BB-31DBC8413C87}"/>
    <dgm:cxn modelId="{69B6B5A9-4425-45BD-82CD-E73D85315F62}" srcId="{CC5888AD-A75D-4C0A-9785-A7F662DF18EF}" destId="{0F6DFDC3-BA25-4411-AC83-BC1033800108}" srcOrd="0" destOrd="0" parTransId="{5A6335A2-8582-42F8-BB36-88F8EBBB4905}" sibTransId="{56687D5C-D2DD-4AF9-B7CF-83995A5DD241}"/>
    <dgm:cxn modelId="{F9042F60-301D-4B22-93F5-0B42D8E86C0A}" type="presParOf" srcId="{D4B591C9-1A35-4ED8-8826-A5631ED0B4E4}" destId="{C41A156F-3337-4DD8-8AB8-3252E69E8039}" srcOrd="0" destOrd="0" presId="urn:microsoft.com/office/officeart/2005/8/layout/chevron1"/>
    <dgm:cxn modelId="{5C97696C-6DC8-4291-BB95-102CCA3084A0}" type="presParOf" srcId="{D4B591C9-1A35-4ED8-8826-A5631ED0B4E4}" destId="{DBA260B1-385B-4DC7-A836-44BB22518847}" srcOrd="1" destOrd="0" presId="urn:microsoft.com/office/officeart/2005/8/layout/chevron1"/>
    <dgm:cxn modelId="{CE42CD77-51ED-4547-9964-E39419D6CE70}" type="presParOf" srcId="{D4B591C9-1A35-4ED8-8826-A5631ED0B4E4}" destId="{0C022CD5-914C-43A8-B60E-1CE731CB6109}" srcOrd="2" destOrd="0" presId="urn:microsoft.com/office/officeart/2005/8/layout/chevron1"/>
    <dgm:cxn modelId="{46F47C09-0499-44D4-9696-2097DB61C7EC}" type="presParOf" srcId="{D4B591C9-1A35-4ED8-8826-A5631ED0B4E4}" destId="{A1158404-0C65-4B9B-B7C5-D151F7014547}" srcOrd="3" destOrd="0" presId="urn:microsoft.com/office/officeart/2005/8/layout/chevron1"/>
    <dgm:cxn modelId="{34EFB9D2-07AC-42EF-B95E-5E1902677ABE}" type="presParOf" srcId="{D4B591C9-1A35-4ED8-8826-A5631ED0B4E4}" destId="{7AC0272C-70B4-4AB2-9CE2-B0E1511C3B6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7B2CDD-890B-4B97-B90B-8E37C87D08BC}" type="doc">
      <dgm:prSet loTypeId="urn:microsoft.com/office/officeart/2008/layout/SquareAccent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C5EEA176-4D7F-4205-8D10-E3F6CB218CE8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Plano de aprendizagem do componente curricular</a:t>
          </a:r>
        </a:p>
      </dgm:t>
    </dgm:pt>
    <dgm:pt modelId="{5267EC9F-F1F6-4BE0-8CEA-A484183AC8CC}" type="parTrans" cxnId="{C750EAEC-3840-478B-9830-D03ED8D454A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5E1CA98F-C1B6-4D96-90E0-2E9C2A801006}" type="sibTrans" cxnId="{C750EAEC-3840-478B-9830-D03ED8D454A8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2A306D0A-7CFE-4704-BC2B-5F3A9B5A3731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Expectativas e objetivos</a:t>
          </a:r>
        </a:p>
      </dgm:t>
    </dgm:pt>
    <dgm:pt modelId="{90DD47FE-5CAA-4B31-8EE9-6249884E0921}" type="parTrans" cxnId="{BDA066EB-4115-4EDC-9A54-1316633C344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1777A5BC-AA46-4985-BC37-A33EA79DE111}" type="sibTrans" cxnId="{BDA066EB-4115-4EDC-9A54-1316633C344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7C6C7FB0-0AE3-4DD3-90C8-0BC82BEE1B50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Competências a desenvolver</a:t>
          </a:r>
          <a:endParaRPr lang="pt-BR" dirty="0">
            <a:solidFill>
              <a:schemeClr val="tx1"/>
            </a:solidFill>
          </a:endParaRPr>
        </a:p>
      </dgm:t>
    </dgm:pt>
    <dgm:pt modelId="{C8779AA3-E900-43EB-BC31-62C5648B6E56}" type="parTrans" cxnId="{F43A00D8-197D-4FA6-AB02-EB664FB2180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6FE2F658-F237-48D2-86EA-410897B6FC1C}" type="sibTrans" cxnId="{F43A00D8-197D-4FA6-AB02-EB664FB2180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2E9063AA-CFF4-4410-AC28-A2504A9CCFFA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Plano de e-atividades</a:t>
          </a:r>
          <a:endParaRPr lang="pt-BR" dirty="0">
            <a:solidFill>
              <a:schemeClr val="tx1"/>
            </a:solidFill>
          </a:endParaRPr>
        </a:p>
      </dgm:t>
    </dgm:pt>
    <dgm:pt modelId="{776CABE5-217A-4A31-93A9-8800DB4DDA73}" type="parTrans" cxnId="{90E8D567-D5E5-439E-B29A-D2793696B4F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AA084E29-6091-4B91-81C3-6FDCFC6CEF27}" type="sibTrans" cxnId="{90E8D567-D5E5-439E-B29A-D2793696B4F9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65C8E287-8E41-454A-9283-2DB2E7B76583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Plano de tutoria</a:t>
          </a:r>
        </a:p>
      </dgm:t>
    </dgm:pt>
    <dgm:pt modelId="{6D5FB64F-BBF1-44A8-A5E6-6EAF17F2594D}" type="parTrans" cxnId="{94DD18F5-E681-4CC1-AD09-6933E310405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DDC25C3C-5211-4248-B947-C9CC3247C7D7}" type="sibTrans" cxnId="{94DD18F5-E681-4CC1-AD09-6933E3104051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C3824F3-BAFE-4AB1-9A46-0FE150AE93B3}">
      <dgm:prSet phldrT="[Texto]"/>
      <dgm:spPr/>
      <dgm:t>
        <a:bodyPr/>
        <a:lstStyle/>
        <a:p>
          <a:r>
            <a:rPr lang="pt-BR" dirty="0">
              <a:solidFill>
                <a:schemeClr val="tx1"/>
              </a:solidFill>
            </a:rPr>
            <a:t>Atividades tutoriais</a:t>
          </a:r>
        </a:p>
      </dgm:t>
    </dgm:pt>
    <dgm:pt modelId="{177F0591-74F8-42F8-A65C-E895A5AF0EAA}" type="parTrans" cxnId="{EE15036A-568E-405E-B1B3-AD1D7028D81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2F39F5F8-1DE0-495F-88F7-F4EB0ED2A2CF}" type="sibTrans" cxnId="{EE15036A-568E-405E-B1B3-AD1D7028D81A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EB1947F1-223A-46CB-A3DB-08F91F9D4C87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Orientações específicas</a:t>
          </a:r>
          <a:endParaRPr lang="pt-BR" dirty="0">
            <a:solidFill>
              <a:schemeClr val="tx1"/>
            </a:solidFill>
          </a:endParaRPr>
        </a:p>
      </dgm:t>
    </dgm:pt>
    <dgm:pt modelId="{998C04B9-4E16-4FCF-810E-8D59A9440E90}" type="parTrans" cxnId="{907FAF4E-0083-4F91-94FD-1A743DFA70C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BF72EB82-F1D8-492E-8045-66EE3054E595}" type="sibTrans" cxnId="{907FAF4E-0083-4F91-94FD-1A743DFA70C3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3D70192D-91BB-460B-97DA-990F6F43B3F1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Cronograma geral</a:t>
          </a:r>
          <a:endParaRPr lang="pt-BR" dirty="0">
            <a:solidFill>
              <a:schemeClr val="tx1"/>
            </a:solidFill>
          </a:endParaRPr>
        </a:p>
      </dgm:t>
    </dgm:pt>
    <dgm:pt modelId="{9E421B3B-9A7D-4B21-AD4F-B0DE904F5EA9}" type="sibTrans" cxnId="{B7EDE680-DEC0-4012-BEEA-C4C23013506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AAF0B982-A7ED-4AFD-8879-022466CA73E5}" type="parTrans" cxnId="{B7EDE680-DEC0-4012-BEEA-C4C23013506E}">
      <dgm:prSet/>
      <dgm:spPr/>
      <dgm:t>
        <a:bodyPr/>
        <a:lstStyle/>
        <a:p>
          <a:endParaRPr lang="pt-BR">
            <a:solidFill>
              <a:schemeClr val="tx1"/>
            </a:solidFill>
          </a:endParaRPr>
        </a:p>
      </dgm:t>
    </dgm:pt>
    <dgm:pt modelId="{FC1D7703-F9E9-4E49-B6A8-4F6444171600}" type="pres">
      <dgm:prSet presAssocID="{EF7B2CDD-890B-4B97-B90B-8E37C87D08BC}" presName="layout" presStyleCnt="0">
        <dgm:presLayoutVars>
          <dgm:chMax/>
          <dgm:chPref/>
          <dgm:dir/>
          <dgm:resizeHandles/>
        </dgm:presLayoutVars>
      </dgm:prSet>
      <dgm:spPr/>
    </dgm:pt>
    <dgm:pt modelId="{700EB2D6-D85D-4A0E-A210-D5EE84B38282}" type="pres">
      <dgm:prSet presAssocID="{C5EEA176-4D7F-4205-8D10-E3F6CB218CE8}" presName="root" presStyleCnt="0">
        <dgm:presLayoutVars>
          <dgm:chMax/>
          <dgm:chPref/>
        </dgm:presLayoutVars>
      </dgm:prSet>
      <dgm:spPr/>
    </dgm:pt>
    <dgm:pt modelId="{2B2C454A-6D34-4A77-B1D2-5A9542B1F8C0}" type="pres">
      <dgm:prSet presAssocID="{C5EEA176-4D7F-4205-8D10-E3F6CB218CE8}" presName="rootComposite" presStyleCnt="0">
        <dgm:presLayoutVars/>
      </dgm:prSet>
      <dgm:spPr/>
    </dgm:pt>
    <dgm:pt modelId="{EE25F101-F37E-4E61-BAA8-A54B2235D3AF}" type="pres">
      <dgm:prSet presAssocID="{C5EEA176-4D7F-4205-8D10-E3F6CB218CE8}" presName="ParentAccent" presStyleLbl="alignNode1" presStyleIdx="0" presStyleCnt="2"/>
      <dgm:spPr/>
    </dgm:pt>
    <dgm:pt modelId="{ED2E4D4D-FED7-43F3-8130-8E36CF7591BB}" type="pres">
      <dgm:prSet presAssocID="{C5EEA176-4D7F-4205-8D10-E3F6CB218CE8}" presName="ParentSmallAccent" presStyleLbl="fgAcc1" presStyleIdx="0" presStyleCnt="2"/>
      <dgm:spPr/>
    </dgm:pt>
    <dgm:pt modelId="{1C492FC7-04D9-4307-A4AC-0580A860E163}" type="pres">
      <dgm:prSet presAssocID="{C5EEA176-4D7F-4205-8D10-E3F6CB218CE8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62B6C73D-5FCD-4EB9-8218-2A06E6AB4668}" type="pres">
      <dgm:prSet presAssocID="{C5EEA176-4D7F-4205-8D10-E3F6CB218CE8}" presName="childShape" presStyleCnt="0">
        <dgm:presLayoutVars>
          <dgm:chMax val="0"/>
          <dgm:chPref val="0"/>
        </dgm:presLayoutVars>
      </dgm:prSet>
      <dgm:spPr/>
    </dgm:pt>
    <dgm:pt modelId="{3B82DF2F-484B-41EF-B5C0-A81038531DA5}" type="pres">
      <dgm:prSet presAssocID="{2A306D0A-7CFE-4704-BC2B-5F3A9B5A3731}" presName="childComposite" presStyleCnt="0">
        <dgm:presLayoutVars>
          <dgm:chMax val="0"/>
          <dgm:chPref val="0"/>
        </dgm:presLayoutVars>
      </dgm:prSet>
      <dgm:spPr/>
    </dgm:pt>
    <dgm:pt modelId="{72E0FD79-DE5B-4A14-B84F-09082266160D}" type="pres">
      <dgm:prSet presAssocID="{2A306D0A-7CFE-4704-BC2B-5F3A9B5A3731}" presName="ChildAccent" presStyleLbl="solidFgAcc1" presStyleIdx="0" presStyleCnt="6"/>
      <dgm:spPr/>
    </dgm:pt>
    <dgm:pt modelId="{2C8758F6-F131-4174-B896-C09780280D14}" type="pres">
      <dgm:prSet presAssocID="{2A306D0A-7CFE-4704-BC2B-5F3A9B5A3731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1E7FF3A8-5437-4BAD-B9FD-20E66B9A88E5}" type="pres">
      <dgm:prSet presAssocID="{7C6C7FB0-0AE3-4DD3-90C8-0BC82BEE1B50}" presName="childComposite" presStyleCnt="0">
        <dgm:presLayoutVars>
          <dgm:chMax val="0"/>
          <dgm:chPref val="0"/>
        </dgm:presLayoutVars>
      </dgm:prSet>
      <dgm:spPr/>
    </dgm:pt>
    <dgm:pt modelId="{2BBB349B-E1F6-4D9D-9C21-190903DF072B}" type="pres">
      <dgm:prSet presAssocID="{7C6C7FB0-0AE3-4DD3-90C8-0BC82BEE1B50}" presName="ChildAccent" presStyleLbl="solidFgAcc1" presStyleIdx="1" presStyleCnt="6"/>
      <dgm:spPr/>
    </dgm:pt>
    <dgm:pt modelId="{5B878AA0-7F44-4B7D-873F-336AD1C95ECF}" type="pres">
      <dgm:prSet presAssocID="{7C6C7FB0-0AE3-4DD3-90C8-0BC82BEE1B50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27582FD6-6A01-445F-A3C7-94255619C12F}" type="pres">
      <dgm:prSet presAssocID="{2E9063AA-CFF4-4410-AC28-A2504A9CCFFA}" presName="childComposite" presStyleCnt="0">
        <dgm:presLayoutVars>
          <dgm:chMax val="0"/>
          <dgm:chPref val="0"/>
        </dgm:presLayoutVars>
      </dgm:prSet>
      <dgm:spPr/>
    </dgm:pt>
    <dgm:pt modelId="{B6842DA9-38E7-4F5D-98E8-F8B5283B0D51}" type="pres">
      <dgm:prSet presAssocID="{2E9063AA-CFF4-4410-AC28-A2504A9CCFFA}" presName="ChildAccent" presStyleLbl="solidFgAcc1" presStyleIdx="2" presStyleCnt="6"/>
      <dgm:spPr/>
    </dgm:pt>
    <dgm:pt modelId="{E70461EA-AE79-452C-8ADE-0A13CC2FD30E}" type="pres">
      <dgm:prSet presAssocID="{2E9063AA-CFF4-4410-AC28-A2504A9CCFF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701A7FE6-8FB6-4E23-AC69-B47C447C2CAA}" type="pres">
      <dgm:prSet presAssocID="{65C8E287-8E41-454A-9283-2DB2E7B76583}" presName="root" presStyleCnt="0">
        <dgm:presLayoutVars>
          <dgm:chMax/>
          <dgm:chPref/>
        </dgm:presLayoutVars>
      </dgm:prSet>
      <dgm:spPr/>
    </dgm:pt>
    <dgm:pt modelId="{21D1E102-687F-4D46-8A85-813B4237E4F7}" type="pres">
      <dgm:prSet presAssocID="{65C8E287-8E41-454A-9283-2DB2E7B76583}" presName="rootComposite" presStyleCnt="0">
        <dgm:presLayoutVars/>
      </dgm:prSet>
      <dgm:spPr/>
    </dgm:pt>
    <dgm:pt modelId="{92BEE15F-0665-4B6D-A69F-27EC527759AF}" type="pres">
      <dgm:prSet presAssocID="{65C8E287-8E41-454A-9283-2DB2E7B76583}" presName="ParentAccent" presStyleLbl="alignNode1" presStyleIdx="1" presStyleCnt="2"/>
      <dgm:spPr/>
    </dgm:pt>
    <dgm:pt modelId="{7B8FC109-2B3C-4189-BB19-3B7ADBAF2FAB}" type="pres">
      <dgm:prSet presAssocID="{65C8E287-8E41-454A-9283-2DB2E7B76583}" presName="ParentSmallAccent" presStyleLbl="fgAcc1" presStyleIdx="1" presStyleCnt="2"/>
      <dgm:spPr/>
    </dgm:pt>
    <dgm:pt modelId="{FE63DA5F-D57B-4B79-9EC9-45411C8F2082}" type="pres">
      <dgm:prSet presAssocID="{65C8E287-8E41-454A-9283-2DB2E7B76583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0F9B1FF3-C5A4-4E1F-BCED-3E62BC720D79}" type="pres">
      <dgm:prSet presAssocID="{65C8E287-8E41-454A-9283-2DB2E7B76583}" presName="childShape" presStyleCnt="0">
        <dgm:presLayoutVars>
          <dgm:chMax val="0"/>
          <dgm:chPref val="0"/>
        </dgm:presLayoutVars>
      </dgm:prSet>
      <dgm:spPr/>
    </dgm:pt>
    <dgm:pt modelId="{7CAA49C3-2F8D-46D0-BCD9-21D844BFD7E1}" type="pres">
      <dgm:prSet presAssocID="{3C3824F3-BAFE-4AB1-9A46-0FE150AE93B3}" presName="childComposite" presStyleCnt="0">
        <dgm:presLayoutVars>
          <dgm:chMax val="0"/>
          <dgm:chPref val="0"/>
        </dgm:presLayoutVars>
      </dgm:prSet>
      <dgm:spPr/>
    </dgm:pt>
    <dgm:pt modelId="{94C29267-FFBA-4EA0-B247-5A3C0E4150E8}" type="pres">
      <dgm:prSet presAssocID="{3C3824F3-BAFE-4AB1-9A46-0FE150AE93B3}" presName="ChildAccent" presStyleLbl="solidFgAcc1" presStyleIdx="3" presStyleCnt="6"/>
      <dgm:spPr/>
    </dgm:pt>
    <dgm:pt modelId="{5A9F378B-B4A3-49FB-95D4-6C5D6F87FD09}" type="pres">
      <dgm:prSet presAssocID="{3C3824F3-BAFE-4AB1-9A46-0FE150AE93B3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F8659656-CFCB-4A46-800E-F686C5629BF4}" type="pres">
      <dgm:prSet presAssocID="{EB1947F1-223A-46CB-A3DB-08F91F9D4C87}" presName="childComposite" presStyleCnt="0">
        <dgm:presLayoutVars>
          <dgm:chMax val="0"/>
          <dgm:chPref val="0"/>
        </dgm:presLayoutVars>
      </dgm:prSet>
      <dgm:spPr/>
    </dgm:pt>
    <dgm:pt modelId="{13E59809-AA5E-4DF1-8197-BD08118817F2}" type="pres">
      <dgm:prSet presAssocID="{EB1947F1-223A-46CB-A3DB-08F91F9D4C87}" presName="ChildAccent" presStyleLbl="solidFgAcc1" presStyleIdx="4" presStyleCnt="6"/>
      <dgm:spPr/>
    </dgm:pt>
    <dgm:pt modelId="{65BD7EFB-7797-4B46-864B-8A63F4FF00A9}" type="pres">
      <dgm:prSet presAssocID="{EB1947F1-223A-46CB-A3DB-08F91F9D4C87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05047DBF-5DE1-4428-92D9-D9BEA17ACCC7}" type="pres">
      <dgm:prSet presAssocID="{3D70192D-91BB-460B-97DA-990F6F43B3F1}" presName="childComposite" presStyleCnt="0">
        <dgm:presLayoutVars>
          <dgm:chMax val="0"/>
          <dgm:chPref val="0"/>
        </dgm:presLayoutVars>
      </dgm:prSet>
      <dgm:spPr/>
    </dgm:pt>
    <dgm:pt modelId="{FC688360-03A7-4FA1-AFFA-48630A6B1FEA}" type="pres">
      <dgm:prSet presAssocID="{3D70192D-91BB-460B-97DA-990F6F43B3F1}" presName="ChildAccent" presStyleLbl="solidFgAcc1" presStyleIdx="5" presStyleCnt="6" custLinFactX="-700000" custLinFactY="100000" custLinFactNeighborX="-731282" custLinFactNeighborY="134679"/>
      <dgm:spPr/>
    </dgm:pt>
    <dgm:pt modelId="{0A991A2E-F1ED-422F-BFB3-3A473CC9EC3B}" type="pres">
      <dgm:prSet presAssocID="{3D70192D-91BB-460B-97DA-990F6F43B3F1}" presName="Child" presStyleLbl="revTx" presStyleIdx="7" presStyleCnt="8" custLinFactX="-13059" custLinFactY="677" custLinFactNeighborX="-1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CF37E612-880C-4B82-B0B5-167B3E450D93}" type="presOf" srcId="{2E9063AA-CFF4-4410-AC28-A2504A9CCFFA}" destId="{E70461EA-AE79-452C-8ADE-0A13CC2FD30E}" srcOrd="0" destOrd="0" presId="urn:microsoft.com/office/officeart/2008/layout/SquareAccentList"/>
    <dgm:cxn modelId="{6AF2E716-4DC7-4176-87C4-9219778D751B}" type="presOf" srcId="{EF7B2CDD-890B-4B97-B90B-8E37C87D08BC}" destId="{FC1D7703-F9E9-4E49-B6A8-4F6444171600}" srcOrd="0" destOrd="0" presId="urn:microsoft.com/office/officeart/2008/layout/SquareAccentList"/>
    <dgm:cxn modelId="{45095E40-CCBA-4CEA-9C2A-8FD187AA17A2}" type="presOf" srcId="{EB1947F1-223A-46CB-A3DB-08F91F9D4C87}" destId="{65BD7EFB-7797-4B46-864B-8A63F4FF00A9}" srcOrd="0" destOrd="0" presId="urn:microsoft.com/office/officeart/2008/layout/SquareAccentList"/>
    <dgm:cxn modelId="{907FAF4E-0083-4F91-94FD-1A743DFA70C3}" srcId="{65C8E287-8E41-454A-9283-2DB2E7B76583}" destId="{EB1947F1-223A-46CB-A3DB-08F91F9D4C87}" srcOrd="1" destOrd="0" parTransId="{998C04B9-4E16-4FCF-810E-8D59A9440E90}" sibTransId="{BF72EB82-F1D8-492E-8045-66EE3054E595}"/>
    <dgm:cxn modelId="{A601E562-91F9-4F25-98D3-93845C26032B}" type="presOf" srcId="{C5EEA176-4D7F-4205-8D10-E3F6CB218CE8}" destId="{1C492FC7-04D9-4307-A4AC-0580A860E163}" srcOrd="0" destOrd="0" presId="urn:microsoft.com/office/officeart/2008/layout/SquareAccentList"/>
    <dgm:cxn modelId="{63471465-9BFE-4AFA-B0A4-2EE63C4FFE19}" type="presOf" srcId="{3C3824F3-BAFE-4AB1-9A46-0FE150AE93B3}" destId="{5A9F378B-B4A3-49FB-95D4-6C5D6F87FD09}" srcOrd="0" destOrd="0" presId="urn:microsoft.com/office/officeart/2008/layout/SquareAccentList"/>
    <dgm:cxn modelId="{90E8D567-D5E5-439E-B29A-D2793696B4F9}" srcId="{C5EEA176-4D7F-4205-8D10-E3F6CB218CE8}" destId="{2E9063AA-CFF4-4410-AC28-A2504A9CCFFA}" srcOrd="2" destOrd="0" parTransId="{776CABE5-217A-4A31-93A9-8800DB4DDA73}" sibTransId="{AA084E29-6091-4B91-81C3-6FDCFC6CEF27}"/>
    <dgm:cxn modelId="{EE15036A-568E-405E-B1B3-AD1D7028D81A}" srcId="{65C8E287-8E41-454A-9283-2DB2E7B76583}" destId="{3C3824F3-BAFE-4AB1-9A46-0FE150AE93B3}" srcOrd="0" destOrd="0" parTransId="{177F0591-74F8-42F8-A65C-E895A5AF0EAA}" sibTransId="{2F39F5F8-1DE0-495F-88F7-F4EB0ED2A2CF}"/>
    <dgm:cxn modelId="{B7EDE680-DEC0-4012-BEEA-C4C23013506E}" srcId="{65C8E287-8E41-454A-9283-2DB2E7B76583}" destId="{3D70192D-91BB-460B-97DA-990F6F43B3F1}" srcOrd="2" destOrd="0" parTransId="{AAF0B982-A7ED-4AFD-8879-022466CA73E5}" sibTransId="{9E421B3B-9A7D-4B21-AD4F-B0DE904F5EA9}"/>
    <dgm:cxn modelId="{55CB1987-D917-42B9-B3AB-35EA716BA081}" type="presOf" srcId="{65C8E287-8E41-454A-9283-2DB2E7B76583}" destId="{FE63DA5F-D57B-4B79-9EC9-45411C8F2082}" srcOrd="0" destOrd="0" presId="urn:microsoft.com/office/officeart/2008/layout/SquareAccentList"/>
    <dgm:cxn modelId="{EC6B568A-E3F6-41C2-B006-28DA8F32A3EC}" type="presOf" srcId="{3D70192D-91BB-460B-97DA-990F6F43B3F1}" destId="{0A991A2E-F1ED-422F-BFB3-3A473CC9EC3B}" srcOrd="0" destOrd="0" presId="urn:microsoft.com/office/officeart/2008/layout/SquareAccentList"/>
    <dgm:cxn modelId="{F43A00D8-197D-4FA6-AB02-EB664FB21801}" srcId="{C5EEA176-4D7F-4205-8D10-E3F6CB218CE8}" destId="{7C6C7FB0-0AE3-4DD3-90C8-0BC82BEE1B50}" srcOrd="1" destOrd="0" parTransId="{C8779AA3-E900-43EB-BC31-62C5648B6E56}" sibTransId="{6FE2F658-F237-48D2-86EA-410897B6FC1C}"/>
    <dgm:cxn modelId="{F41162E2-C598-4A22-9DD6-969F520F247A}" type="presOf" srcId="{2A306D0A-7CFE-4704-BC2B-5F3A9B5A3731}" destId="{2C8758F6-F131-4174-B896-C09780280D14}" srcOrd="0" destOrd="0" presId="urn:microsoft.com/office/officeart/2008/layout/SquareAccentList"/>
    <dgm:cxn modelId="{E8F085E7-3508-4120-8E0E-8AF5D8ACC307}" type="presOf" srcId="{7C6C7FB0-0AE3-4DD3-90C8-0BC82BEE1B50}" destId="{5B878AA0-7F44-4B7D-873F-336AD1C95ECF}" srcOrd="0" destOrd="0" presId="urn:microsoft.com/office/officeart/2008/layout/SquareAccentList"/>
    <dgm:cxn modelId="{BDA066EB-4115-4EDC-9A54-1316633C3441}" srcId="{C5EEA176-4D7F-4205-8D10-E3F6CB218CE8}" destId="{2A306D0A-7CFE-4704-BC2B-5F3A9B5A3731}" srcOrd="0" destOrd="0" parTransId="{90DD47FE-5CAA-4B31-8EE9-6249884E0921}" sibTransId="{1777A5BC-AA46-4985-BC37-A33EA79DE111}"/>
    <dgm:cxn modelId="{C750EAEC-3840-478B-9830-D03ED8D454A8}" srcId="{EF7B2CDD-890B-4B97-B90B-8E37C87D08BC}" destId="{C5EEA176-4D7F-4205-8D10-E3F6CB218CE8}" srcOrd="0" destOrd="0" parTransId="{5267EC9F-F1F6-4BE0-8CEA-A484183AC8CC}" sibTransId="{5E1CA98F-C1B6-4D96-90E0-2E9C2A801006}"/>
    <dgm:cxn modelId="{94DD18F5-E681-4CC1-AD09-6933E3104051}" srcId="{EF7B2CDD-890B-4B97-B90B-8E37C87D08BC}" destId="{65C8E287-8E41-454A-9283-2DB2E7B76583}" srcOrd="1" destOrd="0" parTransId="{6D5FB64F-BBF1-44A8-A5E6-6EAF17F2594D}" sibTransId="{DDC25C3C-5211-4248-B947-C9CC3247C7D7}"/>
    <dgm:cxn modelId="{EF3579BC-DCCF-4E07-9E48-B054F460B439}" type="presParOf" srcId="{FC1D7703-F9E9-4E49-B6A8-4F6444171600}" destId="{700EB2D6-D85D-4A0E-A210-D5EE84B38282}" srcOrd="0" destOrd="0" presId="urn:microsoft.com/office/officeart/2008/layout/SquareAccentList"/>
    <dgm:cxn modelId="{494F1EE3-DCD3-45E4-8C24-A59C63BE98BB}" type="presParOf" srcId="{700EB2D6-D85D-4A0E-A210-D5EE84B38282}" destId="{2B2C454A-6D34-4A77-B1D2-5A9542B1F8C0}" srcOrd="0" destOrd="0" presId="urn:microsoft.com/office/officeart/2008/layout/SquareAccentList"/>
    <dgm:cxn modelId="{091E23E9-B696-46E1-97A5-43203B828716}" type="presParOf" srcId="{2B2C454A-6D34-4A77-B1D2-5A9542B1F8C0}" destId="{EE25F101-F37E-4E61-BAA8-A54B2235D3AF}" srcOrd="0" destOrd="0" presId="urn:microsoft.com/office/officeart/2008/layout/SquareAccentList"/>
    <dgm:cxn modelId="{59DA240C-AFEE-424A-A562-DB6E67C2AF5E}" type="presParOf" srcId="{2B2C454A-6D34-4A77-B1D2-5A9542B1F8C0}" destId="{ED2E4D4D-FED7-43F3-8130-8E36CF7591BB}" srcOrd="1" destOrd="0" presId="urn:microsoft.com/office/officeart/2008/layout/SquareAccentList"/>
    <dgm:cxn modelId="{CD06266D-4C02-4A06-88E3-A91BF330B515}" type="presParOf" srcId="{2B2C454A-6D34-4A77-B1D2-5A9542B1F8C0}" destId="{1C492FC7-04D9-4307-A4AC-0580A860E163}" srcOrd="2" destOrd="0" presId="urn:microsoft.com/office/officeart/2008/layout/SquareAccentList"/>
    <dgm:cxn modelId="{E2542E1E-FAB3-4DAD-8112-69F39C231475}" type="presParOf" srcId="{700EB2D6-D85D-4A0E-A210-D5EE84B38282}" destId="{62B6C73D-5FCD-4EB9-8218-2A06E6AB4668}" srcOrd="1" destOrd="0" presId="urn:microsoft.com/office/officeart/2008/layout/SquareAccentList"/>
    <dgm:cxn modelId="{4F52ABEF-FE4E-4CF9-9F50-CD5E27D79594}" type="presParOf" srcId="{62B6C73D-5FCD-4EB9-8218-2A06E6AB4668}" destId="{3B82DF2F-484B-41EF-B5C0-A81038531DA5}" srcOrd="0" destOrd="0" presId="urn:microsoft.com/office/officeart/2008/layout/SquareAccentList"/>
    <dgm:cxn modelId="{56D5A7B9-C972-4097-BF2D-DFC093A4753F}" type="presParOf" srcId="{3B82DF2F-484B-41EF-B5C0-A81038531DA5}" destId="{72E0FD79-DE5B-4A14-B84F-09082266160D}" srcOrd="0" destOrd="0" presId="urn:microsoft.com/office/officeart/2008/layout/SquareAccentList"/>
    <dgm:cxn modelId="{0CF32387-7B8E-4DC8-BEBB-66C993243B3B}" type="presParOf" srcId="{3B82DF2F-484B-41EF-B5C0-A81038531DA5}" destId="{2C8758F6-F131-4174-B896-C09780280D14}" srcOrd="1" destOrd="0" presId="urn:microsoft.com/office/officeart/2008/layout/SquareAccentList"/>
    <dgm:cxn modelId="{6271EC6A-A41E-4027-9980-FDEC90471F16}" type="presParOf" srcId="{62B6C73D-5FCD-4EB9-8218-2A06E6AB4668}" destId="{1E7FF3A8-5437-4BAD-B9FD-20E66B9A88E5}" srcOrd="1" destOrd="0" presId="urn:microsoft.com/office/officeart/2008/layout/SquareAccentList"/>
    <dgm:cxn modelId="{DE6BD0C3-D2D6-45A0-AE96-957944523F84}" type="presParOf" srcId="{1E7FF3A8-5437-4BAD-B9FD-20E66B9A88E5}" destId="{2BBB349B-E1F6-4D9D-9C21-190903DF072B}" srcOrd="0" destOrd="0" presId="urn:microsoft.com/office/officeart/2008/layout/SquareAccentList"/>
    <dgm:cxn modelId="{B2B50B6B-21C8-4595-9539-F80F3F07F72B}" type="presParOf" srcId="{1E7FF3A8-5437-4BAD-B9FD-20E66B9A88E5}" destId="{5B878AA0-7F44-4B7D-873F-336AD1C95ECF}" srcOrd="1" destOrd="0" presId="urn:microsoft.com/office/officeart/2008/layout/SquareAccentList"/>
    <dgm:cxn modelId="{EBE82CC3-FBBC-402C-B35D-B77C12FE757A}" type="presParOf" srcId="{62B6C73D-5FCD-4EB9-8218-2A06E6AB4668}" destId="{27582FD6-6A01-445F-A3C7-94255619C12F}" srcOrd="2" destOrd="0" presId="urn:microsoft.com/office/officeart/2008/layout/SquareAccentList"/>
    <dgm:cxn modelId="{520B351C-90D1-44F8-8A38-F69A4CC32B8C}" type="presParOf" srcId="{27582FD6-6A01-445F-A3C7-94255619C12F}" destId="{B6842DA9-38E7-4F5D-98E8-F8B5283B0D51}" srcOrd="0" destOrd="0" presId="urn:microsoft.com/office/officeart/2008/layout/SquareAccentList"/>
    <dgm:cxn modelId="{F89DD464-9516-444D-9BB9-62F046E96ACD}" type="presParOf" srcId="{27582FD6-6A01-445F-A3C7-94255619C12F}" destId="{E70461EA-AE79-452C-8ADE-0A13CC2FD30E}" srcOrd="1" destOrd="0" presId="urn:microsoft.com/office/officeart/2008/layout/SquareAccentList"/>
    <dgm:cxn modelId="{DFA39097-D2F9-4E4C-A017-482982EB774A}" type="presParOf" srcId="{FC1D7703-F9E9-4E49-B6A8-4F6444171600}" destId="{701A7FE6-8FB6-4E23-AC69-B47C447C2CAA}" srcOrd="1" destOrd="0" presId="urn:microsoft.com/office/officeart/2008/layout/SquareAccentList"/>
    <dgm:cxn modelId="{9001BD53-1AEA-4C4C-A347-1C25F0097707}" type="presParOf" srcId="{701A7FE6-8FB6-4E23-AC69-B47C447C2CAA}" destId="{21D1E102-687F-4D46-8A85-813B4237E4F7}" srcOrd="0" destOrd="0" presId="urn:microsoft.com/office/officeart/2008/layout/SquareAccentList"/>
    <dgm:cxn modelId="{18E80748-725F-4E87-A763-86A22CAD5860}" type="presParOf" srcId="{21D1E102-687F-4D46-8A85-813B4237E4F7}" destId="{92BEE15F-0665-4B6D-A69F-27EC527759AF}" srcOrd="0" destOrd="0" presId="urn:microsoft.com/office/officeart/2008/layout/SquareAccentList"/>
    <dgm:cxn modelId="{1FD41CA3-8762-4900-9DDC-313D203EB245}" type="presParOf" srcId="{21D1E102-687F-4D46-8A85-813B4237E4F7}" destId="{7B8FC109-2B3C-4189-BB19-3B7ADBAF2FAB}" srcOrd="1" destOrd="0" presId="urn:microsoft.com/office/officeart/2008/layout/SquareAccentList"/>
    <dgm:cxn modelId="{CA9683D7-AC45-4AB0-94D5-337EF41FE3E2}" type="presParOf" srcId="{21D1E102-687F-4D46-8A85-813B4237E4F7}" destId="{FE63DA5F-D57B-4B79-9EC9-45411C8F2082}" srcOrd="2" destOrd="0" presId="urn:microsoft.com/office/officeart/2008/layout/SquareAccentList"/>
    <dgm:cxn modelId="{EC95E19C-7B79-4DDD-9A75-13C92DACDE49}" type="presParOf" srcId="{701A7FE6-8FB6-4E23-AC69-B47C447C2CAA}" destId="{0F9B1FF3-C5A4-4E1F-BCED-3E62BC720D79}" srcOrd="1" destOrd="0" presId="urn:microsoft.com/office/officeart/2008/layout/SquareAccentList"/>
    <dgm:cxn modelId="{055BEB4E-36B6-49AF-B5DF-D0E8887256C1}" type="presParOf" srcId="{0F9B1FF3-C5A4-4E1F-BCED-3E62BC720D79}" destId="{7CAA49C3-2F8D-46D0-BCD9-21D844BFD7E1}" srcOrd="0" destOrd="0" presId="urn:microsoft.com/office/officeart/2008/layout/SquareAccentList"/>
    <dgm:cxn modelId="{00CC56BA-E8BB-488F-BDFB-6545ECFCD335}" type="presParOf" srcId="{7CAA49C3-2F8D-46D0-BCD9-21D844BFD7E1}" destId="{94C29267-FFBA-4EA0-B247-5A3C0E4150E8}" srcOrd="0" destOrd="0" presId="urn:microsoft.com/office/officeart/2008/layout/SquareAccentList"/>
    <dgm:cxn modelId="{B6F5D570-C0E4-4C57-9848-36864776C9C8}" type="presParOf" srcId="{7CAA49C3-2F8D-46D0-BCD9-21D844BFD7E1}" destId="{5A9F378B-B4A3-49FB-95D4-6C5D6F87FD09}" srcOrd="1" destOrd="0" presId="urn:microsoft.com/office/officeart/2008/layout/SquareAccentList"/>
    <dgm:cxn modelId="{10184031-20E5-4FE4-B426-91A4F61F7810}" type="presParOf" srcId="{0F9B1FF3-C5A4-4E1F-BCED-3E62BC720D79}" destId="{F8659656-CFCB-4A46-800E-F686C5629BF4}" srcOrd="1" destOrd="0" presId="urn:microsoft.com/office/officeart/2008/layout/SquareAccentList"/>
    <dgm:cxn modelId="{3829D6CF-7D1E-4586-ACD0-9D403A599915}" type="presParOf" srcId="{F8659656-CFCB-4A46-800E-F686C5629BF4}" destId="{13E59809-AA5E-4DF1-8197-BD08118817F2}" srcOrd="0" destOrd="0" presId="urn:microsoft.com/office/officeart/2008/layout/SquareAccentList"/>
    <dgm:cxn modelId="{B0861B44-0FE4-499F-A866-91CB19D212FE}" type="presParOf" srcId="{F8659656-CFCB-4A46-800E-F686C5629BF4}" destId="{65BD7EFB-7797-4B46-864B-8A63F4FF00A9}" srcOrd="1" destOrd="0" presId="urn:microsoft.com/office/officeart/2008/layout/SquareAccentList"/>
    <dgm:cxn modelId="{2FA7000A-6F02-4FBB-96E7-C582D367B8D2}" type="presParOf" srcId="{0F9B1FF3-C5A4-4E1F-BCED-3E62BC720D79}" destId="{05047DBF-5DE1-4428-92D9-D9BEA17ACCC7}" srcOrd="2" destOrd="0" presId="urn:microsoft.com/office/officeart/2008/layout/SquareAccentList"/>
    <dgm:cxn modelId="{9B50ADD7-E877-4554-9BE1-5AFA6C0D9AD8}" type="presParOf" srcId="{05047DBF-5DE1-4428-92D9-D9BEA17ACCC7}" destId="{FC688360-03A7-4FA1-AFFA-48630A6B1FEA}" srcOrd="0" destOrd="0" presId="urn:microsoft.com/office/officeart/2008/layout/SquareAccentList"/>
    <dgm:cxn modelId="{B2D49F45-90E2-45F6-944D-59326220A580}" type="presParOf" srcId="{05047DBF-5DE1-4428-92D9-D9BEA17ACCC7}" destId="{0A991A2E-F1ED-422F-BFB3-3A473CC9EC3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A156F-3337-4DD8-8AB8-3252E69E8039}">
      <dsp:nvSpPr>
        <dsp:cNvPr id="0" name=""/>
        <dsp:cNvSpPr/>
      </dsp:nvSpPr>
      <dsp:spPr>
        <a:xfrm>
          <a:off x="2821" y="1760953"/>
          <a:ext cx="3438100" cy="137524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2015                     - Licenciatura em Matemática - MOOC</a:t>
          </a:r>
        </a:p>
      </dsp:txBody>
      <dsp:txXfrm>
        <a:off x="690441" y="1760953"/>
        <a:ext cx="2062860" cy="1375240"/>
      </dsp:txXfrm>
    </dsp:sp>
    <dsp:sp modelId="{0C022CD5-914C-43A8-B60E-1CE731CB6109}">
      <dsp:nvSpPr>
        <dsp:cNvPr id="0" name=""/>
        <dsp:cNvSpPr/>
      </dsp:nvSpPr>
      <dsp:spPr>
        <a:xfrm>
          <a:off x="3097111" y="1760953"/>
          <a:ext cx="3438100" cy="137524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2300" kern="1200" dirty="0"/>
            <a:t>2016/2017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pt-BR" sz="2300" kern="1200" dirty="0"/>
            <a:t>Pós-graduação Lato Sensu</a:t>
          </a:r>
        </a:p>
      </dsp:txBody>
      <dsp:txXfrm>
        <a:off x="3784731" y="1760953"/>
        <a:ext cx="2062860" cy="1375240"/>
      </dsp:txXfrm>
    </dsp:sp>
    <dsp:sp modelId="{7AC0272C-70B4-4AB2-9CE2-B0E1511C3B6D}">
      <dsp:nvSpPr>
        <dsp:cNvPr id="0" name=""/>
        <dsp:cNvSpPr/>
      </dsp:nvSpPr>
      <dsp:spPr>
        <a:xfrm>
          <a:off x="6191402" y="1760953"/>
          <a:ext cx="3438100" cy="1375240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2018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Ampliação</a:t>
          </a:r>
        </a:p>
      </dsp:txBody>
      <dsp:txXfrm>
        <a:off x="6879022" y="1760953"/>
        <a:ext cx="2062860" cy="1375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5F101-F37E-4E61-BAA8-A54B2235D3AF}">
      <dsp:nvSpPr>
        <dsp:cNvPr id="0" name=""/>
        <dsp:cNvSpPr/>
      </dsp:nvSpPr>
      <dsp:spPr>
        <a:xfrm>
          <a:off x="5725" y="836771"/>
          <a:ext cx="3959292" cy="4657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2E4D4D-FED7-43F3-8130-8E36CF7591BB}">
      <dsp:nvSpPr>
        <dsp:cNvPr id="0" name=""/>
        <dsp:cNvSpPr/>
      </dsp:nvSpPr>
      <dsp:spPr>
        <a:xfrm>
          <a:off x="5725" y="1011706"/>
          <a:ext cx="290863" cy="290863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92FC7-04D9-4307-A4AC-0580A860E163}">
      <dsp:nvSpPr>
        <dsp:cNvPr id="0" name=""/>
        <dsp:cNvSpPr/>
      </dsp:nvSpPr>
      <dsp:spPr>
        <a:xfrm>
          <a:off x="5725" y="0"/>
          <a:ext cx="3959292" cy="83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Plano de aprendizagem do componente curricular</a:t>
          </a:r>
        </a:p>
      </dsp:txBody>
      <dsp:txXfrm>
        <a:off x="5725" y="0"/>
        <a:ext cx="3959292" cy="836771"/>
      </dsp:txXfrm>
    </dsp:sp>
    <dsp:sp modelId="{72E0FD79-DE5B-4A14-B84F-09082266160D}">
      <dsp:nvSpPr>
        <dsp:cNvPr id="0" name=""/>
        <dsp:cNvSpPr/>
      </dsp:nvSpPr>
      <dsp:spPr>
        <a:xfrm>
          <a:off x="5725" y="1689701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758F6-F131-4174-B896-C09780280D14}">
      <dsp:nvSpPr>
        <dsp:cNvPr id="0" name=""/>
        <dsp:cNvSpPr/>
      </dsp:nvSpPr>
      <dsp:spPr>
        <a:xfrm>
          <a:off x="282875" y="1496135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tx1"/>
              </a:solidFill>
            </a:rPr>
            <a:t>Expectativas e objetivos</a:t>
          </a:r>
        </a:p>
      </dsp:txBody>
      <dsp:txXfrm>
        <a:off x="282875" y="1496135"/>
        <a:ext cx="3682142" cy="677987"/>
      </dsp:txXfrm>
    </dsp:sp>
    <dsp:sp modelId="{2BBB349B-E1F6-4D9D-9C21-190903DF072B}">
      <dsp:nvSpPr>
        <dsp:cNvPr id="0" name=""/>
        <dsp:cNvSpPr/>
      </dsp:nvSpPr>
      <dsp:spPr>
        <a:xfrm>
          <a:off x="5725" y="2367689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78AA0-7F44-4B7D-873F-336AD1C95ECF}">
      <dsp:nvSpPr>
        <dsp:cNvPr id="0" name=""/>
        <dsp:cNvSpPr/>
      </dsp:nvSpPr>
      <dsp:spPr>
        <a:xfrm>
          <a:off x="282875" y="2174123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/>
              </a:solidFill>
            </a:rPr>
            <a:t>Competências a desenvolver</a:t>
          </a:r>
          <a:endParaRPr lang="pt-BR" sz="2200" kern="1200" dirty="0">
            <a:solidFill>
              <a:schemeClr val="tx1"/>
            </a:solidFill>
          </a:endParaRPr>
        </a:p>
      </dsp:txBody>
      <dsp:txXfrm>
        <a:off x="282875" y="2174123"/>
        <a:ext cx="3682142" cy="677987"/>
      </dsp:txXfrm>
    </dsp:sp>
    <dsp:sp modelId="{B6842DA9-38E7-4F5D-98E8-F8B5283B0D51}">
      <dsp:nvSpPr>
        <dsp:cNvPr id="0" name=""/>
        <dsp:cNvSpPr/>
      </dsp:nvSpPr>
      <dsp:spPr>
        <a:xfrm>
          <a:off x="5725" y="3045676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461EA-AE79-452C-8ADE-0A13CC2FD30E}">
      <dsp:nvSpPr>
        <dsp:cNvPr id="0" name=""/>
        <dsp:cNvSpPr/>
      </dsp:nvSpPr>
      <dsp:spPr>
        <a:xfrm>
          <a:off x="282875" y="2852111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/>
              </a:solidFill>
            </a:rPr>
            <a:t>Plano de e-atividades</a:t>
          </a:r>
          <a:endParaRPr lang="pt-BR" sz="2200" kern="1200" dirty="0">
            <a:solidFill>
              <a:schemeClr val="tx1"/>
            </a:solidFill>
          </a:endParaRPr>
        </a:p>
      </dsp:txBody>
      <dsp:txXfrm>
        <a:off x="282875" y="2852111"/>
        <a:ext cx="3682142" cy="677987"/>
      </dsp:txXfrm>
    </dsp:sp>
    <dsp:sp modelId="{92BEE15F-0665-4B6D-A69F-27EC527759AF}">
      <dsp:nvSpPr>
        <dsp:cNvPr id="0" name=""/>
        <dsp:cNvSpPr/>
      </dsp:nvSpPr>
      <dsp:spPr>
        <a:xfrm>
          <a:off x="4162982" y="836771"/>
          <a:ext cx="3959292" cy="46579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8FC109-2B3C-4189-BB19-3B7ADBAF2FAB}">
      <dsp:nvSpPr>
        <dsp:cNvPr id="0" name=""/>
        <dsp:cNvSpPr/>
      </dsp:nvSpPr>
      <dsp:spPr>
        <a:xfrm>
          <a:off x="4162982" y="1011706"/>
          <a:ext cx="290863" cy="290863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3DA5F-D57B-4B79-9EC9-45411C8F2082}">
      <dsp:nvSpPr>
        <dsp:cNvPr id="0" name=""/>
        <dsp:cNvSpPr/>
      </dsp:nvSpPr>
      <dsp:spPr>
        <a:xfrm>
          <a:off x="4162982" y="0"/>
          <a:ext cx="3959292" cy="836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>
              <a:solidFill>
                <a:schemeClr val="tx1"/>
              </a:solidFill>
            </a:rPr>
            <a:t>Plano de tutoria</a:t>
          </a:r>
        </a:p>
      </dsp:txBody>
      <dsp:txXfrm>
        <a:off x="4162982" y="0"/>
        <a:ext cx="3959292" cy="836771"/>
      </dsp:txXfrm>
    </dsp:sp>
    <dsp:sp modelId="{94C29267-FFBA-4EA0-B247-5A3C0E4150E8}">
      <dsp:nvSpPr>
        <dsp:cNvPr id="0" name=""/>
        <dsp:cNvSpPr/>
      </dsp:nvSpPr>
      <dsp:spPr>
        <a:xfrm>
          <a:off x="4162982" y="1689701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F378B-B4A3-49FB-95D4-6C5D6F87FD09}">
      <dsp:nvSpPr>
        <dsp:cNvPr id="0" name=""/>
        <dsp:cNvSpPr/>
      </dsp:nvSpPr>
      <dsp:spPr>
        <a:xfrm>
          <a:off x="4440132" y="1496135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tx1"/>
              </a:solidFill>
            </a:rPr>
            <a:t>Atividades tutoriais</a:t>
          </a:r>
        </a:p>
      </dsp:txBody>
      <dsp:txXfrm>
        <a:off x="4440132" y="1496135"/>
        <a:ext cx="3682142" cy="677987"/>
      </dsp:txXfrm>
    </dsp:sp>
    <dsp:sp modelId="{13E59809-AA5E-4DF1-8197-BD08118817F2}">
      <dsp:nvSpPr>
        <dsp:cNvPr id="0" name=""/>
        <dsp:cNvSpPr/>
      </dsp:nvSpPr>
      <dsp:spPr>
        <a:xfrm>
          <a:off x="4162982" y="2367689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BD7EFB-7797-4B46-864B-8A63F4FF00A9}">
      <dsp:nvSpPr>
        <dsp:cNvPr id="0" name=""/>
        <dsp:cNvSpPr/>
      </dsp:nvSpPr>
      <dsp:spPr>
        <a:xfrm>
          <a:off x="4440132" y="2174123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/>
              </a:solidFill>
            </a:rPr>
            <a:t>Orientações específicas</a:t>
          </a:r>
          <a:endParaRPr lang="pt-BR" sz="2200" kern="1200" dirty="0">
            <a:solidFill>
              <a:schemeClr val="tx1"/>
            </a:solidFill>
          </a:endParaRPr>
        </a:p>
      </dsp:txBody>
      <dsp:txXfrm>
        <a:off x="4440132" y="2174123"/>
        <a:ext cx="3682142" cy="677987"/>
      </dsp:txXfrm>
    </dsp:sp>
    <dsp:sp modelId="{FC688360-03A7-4FA1-AFFA-48630A6B1FEA}">
      <dsp:nvSpPr>
        <dsp:cNvPr id="0" name=""/>
        <dsp:cNvSpPr/>
      </dsp:nvSpPr>
      <dsp:spPr>
        <a:xfrm>
          <a:off x="1" y="3728256"/>
          <a:ext cx="290856" cy="29085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91A2E-F1ED-422F-BFB3-3A473CC9EC3B}">
      <dsp:nvSpPr>
        <dsp:cNvPr id="0" name=""/>
        <dsp:cNvSpPr/>
      </dsp:nvSpPr>
      <dsp:spPr>
        <a:xfrm>
          <a:off x="277139" y="3516452"/>
          <a:ext cx="3682142" cy="677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tx1"/>
              </a:solidFill>
            </a:rPr>
            <a:t>Cronograma geral</a:t>
          </a:r>
          <a:endParaRPr lang="pt-BR" sz="2200" kern="1200" dirty="0">
            <a:solidFill>
              <a:schemeClr val="tx1"/>
            </a:solidFill>
          </a:endParaRPr>
        </a:p>
      </dsp:txBody>
      <dsp:txXfrm>
        <a:off x="277139" y="3516452"/>
        <a:ext cx="3682142" cy="677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F8187-8AAF-C94F-B168-80B30EA32B1A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573A7-39F7-0943-9925-32640D0C74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66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8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9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Desmenbramento</a:t>
            </a:r>
            <a:r>
              <a:rPr lang="pt-BR" dirty="0"/>
              <a:t> da Escola de Agronomia da UFBA</a:t>
            </a:r>
          </a:p>
          <a:p>
            <a:r>
              <a:rPr lang="pt-BR" dirty="0"/>
              <a:t>47 cursos graduação</a:t>
            </a:r>
          </a:p>
          <a:p>
            <a:r>
              <a:rPr lang="pt-BR" dirty="0"/>
              <a:t>02 doutorados</a:t>
            </a:r>
          </a:p>
          <a:p>
            <a:r>
              <a:rPr lang="pt-BR" dirty="0"/>
              <a:t>13 mestrados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66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752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00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573A7-39F7-0943-9925-32640D0C74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32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64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22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14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92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20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33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7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748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28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36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41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91565-2AA2-4D69-839C-066DFB840C1C}" type="datetimeFigureOut">
              <a:rPr lang="pt-BR" smtClean="0"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DBDF6-3557-40D3-B41F-2BA8EA8847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0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02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7721"/>
            <a:ext cx="12192000" cy="26027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686695" y="2895778"/>
            <a:ext cx="2880095" cy="6148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545077" y="2264800"/>
            <a:ext cx="456169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>
                <a:latin typeface="Tw Cen MT" panose="020B0602020104020603" pitchFamily="34" charset="0"/>
              </a:rPr>
              <a:t>I</a:t>
            </a:r>
            <a:r>
              <a:rPr lang="pt-BR" sz="3200" b="1" dirty="0">
                <a:latin typeface="Tw Cen MT" panose="020B0602020104020603" pitchFamily="34" charset="0"/>
              </a:rPr>
              <a:t> Seminário Internacional </a:t>
            </a:r>
          </a:p>
          <a:p>
            <a:r>
              <a:rPr lang="pt-BR" sz="2400" dirty="0">
                <a:latin typeface="Tw Cen MT" panose="020B0602020104020603" pitchFamily="34" charset="0"/>
              </a:rPr>
              <a:t>Comunidades Digitais em Rede</a:t>
            </a:r>
          </a:p>
          <a:p>
            <a:r>
              <a:rPr lang="pt-BR" sz="2400" dirty="0">
                <a:latin typeface="Tw Cen MT" panose="020B0602020104020603" pitchFamily="34" charset="0"/>
              </a:rPr>
              <a:t>[CODIRE]</a:t>
            </a:r>
          </a:p>
          <a:p>
            <a:r>
              <a:rPr lang="pt-BR" sz="2400" dirty="0">
                <a:latin typeface="Tw Cen MT" panose="020B0602020104020603" pitchFamily="34" charset="0"/>
              </a:rPr>
              <a:t>11|26 de outubro de 2018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3362"/>
            <a:ext cx="2008849" cy="70309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B29306C-37F2-5C43-9350-9CB6B2ECB1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97" b="16752"/>
          <a:stretch/>
        </p:blipFill>
        <p:spPr>
          <a:xfrm>
            <a:off x="-48873" y="1716415"/>
            <a:ext cx="5951077" cy="22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14166" y="-76548"/>
            <a:ext cx="11723531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Tw Cen MT" panose="020B0602020104020603" pitchFamily="34" charset="0"/>
              </a:rPr>
              <a:t>Modelo pedagógico UFRB: </a:t>
            </a:r>
            <a:r>
              <a:rPr lang="pt-BR" sz="4000" dirty="0">
                <a:latin typeface="Tw Cen MT" panose="020B0602020104020603" pitchFamily="34" charset="0"/>
              </a:rPr>
              <a:t>fundamentos teóricos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184834" y="904572"/>
            <a:ext cx="34483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P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E-moderação – Gilly Salmon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" y="1250745"/>
            <a:ext cx="1840254" cy="180183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083909" y="5731334"/>
            <a:ext cx="354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Fonte: https://www.gillysalmon.com/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09" y="1513720"/>
            <a:ext cx="5615492" cy="41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942572" y="221642"/>
            <a:ext cx="11723531" cy="1325563"/>
          </a:xfrm>
        </p:spPr>
        <p:txBody>
          <a:bodyPr>
            <a:normAutofit/>
          </a:bodyPr>
          <a:lstStyle/>
          <a:p>
            <a:pPr lvl="0"/>
            <a:r>
              <a:rPr lang="pt-PT" sz="3600" dirty="0">
                <a:latin typeface="Tw Cen MT" panose="020B0602020104020603" pitchFamily="34" charset="0"/>
              </a:rPr>
              <a:t>Estratégias de aplicação do modelo pedagógico</a:t>
            </a:r>
            <a:endParaRPr lang="pt-BR" sz="3600" dirty="0">
              <a:latin typeface="Tw Cen MT" panose="020B06020201040206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156548192"/>
              </p:ext>
            </p:extLst>
          </p:nvPr>
        </p:nvGraphicFramePr>
        <p:xfrm>
          <a:off x="1132098" y="1435442"/>
          <a:ext cx="8128000" cy="419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305319" y="5750637"/>
            <a:ext cx="6615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w Cen MT" panose="020B0602020104020603" pitchFamily="34" charset="0"/>
              </a:rPr>
              <a:t>Ambiente virtual responsivo com ampla utilização das TDIC</a:t>
            </a:r>
          </a:p>
        </p:txBody>
      </p:sp>
    </p:spTree>
    <p:extLst>
      <p:ext uri="{BB962C8B-B14F-4D97-AF65-F5344CB8AC3E}">
        <p14:creationId xmlns:p14="http://schemas.microsoft.com/office/powerpoint/2010/main" val="78419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4" y="6165698"/>
            <a:ext cx="978225" cy="707253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839860" y="818730"/>
            <a:ext cx="11723531" cy="1325563"/>
          </a:xfrm>
        </p:spPr>
        <p:txBody>
          <a:bodyPr>
            <a:normAutofit/>
          </a:bodyPr>
          <a:lstStyle/>
          <a:p>
            <a:pPr lvl="0"/>
            <a:r>
              <a:rPr lang="pt-PT" sz="3600" b="1" dirty="0">
                <a:latin typeface="Tw Cen MT" panose="020B0602020104020603" pitchFamily="34" charset="0"/>
              </a:rPr>
              <a:t>Desafios ...</a:t>
            </a:r>
            <a:endParaRPr lang="pt-BR" sz="3600" b="1" dirty="0">
              <a:latin typeface="Tw Cen MT" panose="020B06020201040206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42985" y="2584937"/>
            <a:ext cx="834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3200" dirty="0">
                <a:latin typeface="Tw Cen MT" panose="020B0602020104020603" pitchFamily="34" charset="0"/>
              </a:rPr>
              <a:t>Fortalecimento da educação digital</a:t>
            </a:r>
          </a:p>
          <a:p>
            <a:pPr marL="457200" indent="-457200">
              <a:buFontTx/>
              <a:buChar char="-"/>
            </a:pPr>
            <a:r>
              <a:rPr lang="pt-BR" sz="3200" dirty="0">
                <a:latin typeface="Tw Cen MT" panose="020B0602020104020603" pitchFamily="34" charset="0"/>
              </a:rPr>
              <a:t>Institucionalização da EaD </a:t>
            </a:r>
          </a:p>
          <a:p>
            <a:pPr marL="457200" indent="-457200">
              <a:buFontTx/>
              <a:buChar char="-"/>
            </a:pPr>
            <a:r>
              <a:rPr lang="pt-BR" sz="3200" dirty="0">
                <a:latin typeface="Tw Cen MT" panose="020B0602020104020603" pitchFamily="34" charset="0"/>
              </a:rPr>
              <a:t>Novos programas e projetos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98" y="712243"/>
            <a:ext cx="1040613" cy="128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4" y="6165698"/>
            <a:ext cx="978225" cy="7072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26" y="308439"/>
            <a:ext cx="3864620" cy="555025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733389" y="5858253"/>
            <a:ext cx="6311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/>
              <a:t>https://ufrb.edu.br/ead/images/Modelo_Pedagogico.pdf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FC19DC-4167-D646-B5A5-C5A29F5B9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836" y="1550484"/>
            <a:ext cx="2579255" cy="2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0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4" y="6165698"/>
            <a:ext cx="978225" cy="707253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363550" y="720269"/>
            <a:ext cx="3974742" cy="1325563"/>
          </a:xfrm>
        </p:spPr>
        <p:txBody>
          <a:bodyPr>
            <a:normAutofit/>
          </a:bodyPr>
          <a:lstStyle/>
          <a:p>
            <a:pPr lvl="0"/>
            <a:r>
              <a:rPr lang="pt-PT" sz="3600" b="1" dirty="0">
                <a:latin typeface="Tw Cen MT" panose="020B0602020104020603" pitchFamily="34" charset="0"/>
              </a:rPr>
              <a:t>Muito obrigado!</a:t>
            </a:r>
            <a:endParaRPr lang="pt-BR" sz="3600" b="1" dirty="0">
              <a:latin typeface="Tw Cen MT" panose="020B06020201040206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363550" y="1780150"/>
            <a:ext cx="8340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Tw Cen MT" panose="020B0602020104020603" pitchFamily="34" charset="0"/>
              </a:rPr>
              <a:t>Eniel E. Santo</a:t>
            </a:r>
          </a:p>
          <a:p>
            <a:r>
              <a:rPr lang="pt-BR" sz="3200" dirty="0">
                <a:latin typeface="Tw Cen MT" panose="020B0602020104020603" pitchFamily="34" charset="0"/>
              </a:rPr>
              <a:t>eniel@ufrb.edu.br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50" y="3513074"/>
            <a:ext cx="3048000" cy="10668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265042" y="4991954"/>
            <a:ext cx="61169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arial" panose="020B0604020202020204" pitchFamily="34" charset="0"/>
              </a:rPr>
              <a:t>Esta licença permite que outros </a:t>
            </a:r>
            <a:r>
              <a:rPr lang="pt-BR" sz="1600" b="0" i="0" dirty="0" err="1">
                <a:effectLst/>
                <a:latin typeface="arial" panose="020B0604020202020204" pitchFamily="34" charset="0"/>
              </a:rPr>
              <a:t>remixem</a:t>
            </a:r>
            <a:r>
              <a:rPr lang="pt-BR" sz="1600" b="0" i="0" dirty="0">
                <a:effectLst/>
                <a:latin typeface="arial" panose="020B0604020202020204" pitchFamily="34" charset="0"/>
              </a:rPr>
              <a:t>, adaptem e criem </a:t>
            </a: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a partir do seu trabalho para fins não comerciais, desde que </a:t>
            </a: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atribuam  o devido crédito e que licenciem as novas </a:t>
            </a:r>
          </a:p>
          <a:p>
            <a:r>
              <a:rPr lang="pt-BR" sz="1600" b="0" i="0" dirty="0">
                <a:effectLst/>
                <a:latin typeface="arial" panose="020B0604020202020204" pitchFamily="34" charset="0"/>
              </a:rPr>
              <a:t>criações sob termos idênticos.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D77BD4-A941-8D45-A037-A54B1E33D9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24" y="1371862"/>
            <a:ext cx="2971012" cy="297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02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sp>
        <p:nvSpPr>
          <p:cNvPr id="13" name="Escreva seu título aqui."/>
          <p:cNvSpPr txBox="1"/>
          <p:nvPr/>
        </p:nvSpPr>
        <p:spPr>
          <a:xfrm>
            <a:off x="1132098" y="1326596"/>
            <a:ext cx="9945789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t">
            <a:spAutoFit/>
          </a:bodyPr>
          <a:lstStyle>
            <a:lvl1pPr algn="ctr">
              <a:defRPr sz="3000" b="1">
                <a:solidFill>
                  <a:srgbClr val="535353"/>
                </a:solidFill>
                <a:effectLst>
                  <a:outerShdw blurRad="12700" dist="25400" dir="2700000" rotWithShape="0">
                    <a:srgbClr val="FFFFFF"/>
                  </a:outerShdw>
                </a:effectLst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lang="pt-PT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MODELO PEDAGÓGICO UFRB VIRTUAL: </a:t>
            </a:r>
          </a:p>
          <a:p>
            <a:r>
              <a:rPr lang="pt-PT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PRINCÍPIOS EDUCATIVOS PARA UMA EDUCAÇÃO DIGITAL</a:t>
            </a:r>
            <a:endParaRPr lang="pt-BR" dirty="0"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  <a:p>
            <a:pPr algn="l"/>
            <a:r>
              <a:rPr lang="pt-BR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 </a:t>
            </a:r>
            <a:endParaRPr dirty="0"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76505"/>
            <a:ext cx="978225" cy="707253"/>
          </a:xfrm>
          <a:prstGeom prst="rect">
            <a:avLst/>
          </a:prstGeom>
        </p:spPr>
      </p:pic>
      <p:sp>
        <p:nvSpPr>
          <p:cNvPr id="11" name="Escreva seu título aqui.">
            <a:extLst>
              <a:ext uri="{FF2B5EF4-FFF2-40B4-BE49-F238E27FC236}">
                <a16:creationId xmlns:a16="http://schemas.microsoft.com/office/drawing/2014/main" id="{60AC19BD-30E9-644F-BB71-65F2C19874F2}"/>
              </a:ext>
            </a:extLst>
          </p:cNvPr>
          <p:cNvSpPr txBox="1"/>
          <p:nvPr/>
        </p:nvSpPr>
        <p:spPr>
          <a:xfrm>
            <a:off x="2310717" y="2532292"/>
            <a:ext cx="756083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 b="1">
                <a:solidFill>
                  <a:srgbClr val="535353"/>
                </a:solidFill>
                <a:effectLst>
                  <a:outerShdw blurRad="12700" dist="25400" dir="2700000" rotWithShape="0">
                    <a:srgbClr val="FFFFFF"/>
                  </a:outerShdw>
                </a:effectLst>
                <a:latin typeface="Agency FB"/>
                <a:ea typeface="Agency FB"/>
                <a:cs typeface="Agency FB"/>
                <a:sym typeface="Agency FB"/>
              </a:defRPr>
            </a:lvl1pPr>
          </a:lstStyle>
          <a:p>
            <a:r>
              <a:rPr lang="pt-BR" sz="2400" b="0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Prof. Dr. Eniel do Espírito Santo</a:t>
            </a:r>
            <a:br>
              <a:rPr lang="pt-BR" sz="2400" b="0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</a:br>
            <a:r>
              <a:rPr lang="pt-BR" sz="2400" b="0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Universidade Federal do Recôncavo da Bahia</a:t>
            </a:r>
            <a:endParaRPr sz="2400" b="0" dirty="0">
              <a:solidFill>
                <a:schemeClr val="tx1"/>
              </a:solidFill>
              <a:effectLst/>
              <a:latin typeface="Tw Cen MT" panose="020B06020201040206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274228-48B9-9445-BEAF-0054FB83B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1" y="3733621"/>
            <a:ext cx="2163618" cy="21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7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490" y="414508"/>
            <a:ext cx="10984606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Tw Cen MT" panose="020B0602020104020603" pitchFamily="34" charset="0"/>
              </a:rPr>
              <a:t>UFRB: 13 anos de educação superior no recôncavo!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027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1" y="1932724"/>
            <a:ext cx="8923987" cy="315443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22" y="2505946"/>
            <a:ext cx="2619375" cy="17430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027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77" y="1394474"/>
            <a:ext cx="6232912" cy="4680985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66078" y="68911"/>
            <a:ext cx="10984606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Tw Cen MT" panose="020B0602020104020603" pitchFamily="34" charset="0"/>
              </a:rPr>
              <a:t>UFRB: 13 anos de educação superior no recôncavo!</a:t>
            </a:r>
          </a:p>
        </p:txBody>
      </p:sp>
      <p:sp>
        <p:nvSpPr>
          <p:cNvPr id="10" name="Caixa de Texto 4"/>
          <p:cNvSpPr txBox="1"/>
          <p:nvPr/>
        </p:nvSpPr>
        <p:spPr>
          <a:xfrm>
            <a:off x="5577522" y="3108643"/>
            <a:ext cx="1036955" cy="64071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pt-BR" sz="600" kern="150">
                <a:solidFill>
                  <a:srgbClr val="833C0B"/>
                </a:solidFill>
                <a:effectLst/>
                <a:latin typeface="Arial" panose="020B0604020202020204" pitchFamily="34" charset="0"/>
                <a:ea typeface="WenQuanYi Micro Hei"/>
                <a:cs typeface="Lohit Hindi"/>
              </a:rPr>
              <a:t>- Elaboração de produções em diversos formatos (escrito, vídeo etc)</a:t>
            </a:r>
            <a:endParaRPr lang="pt-BR" sz="1200" kern="15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  <a:p>
            <a:pPr>
              <a:spcAft>
                <a:spcPts val="0"/>
              </a:spcAft>
            </a:pPr>
            <a:r>
              <a:rPr lang="pt-BR" sz="600" kern="150">
                <a:solidFill>
                  <a:srgbClr val="833C0B"/>
                </a:solidFill>
                <a:effectLst/>
                <a:latin typeface="Arial" panose="020B0604020202020204" pitchFamily="34" charset="0"/>
                <a:ea typeface="WenQuanYi Micro Hei"/>
                <a:cs typeface="Lohit Hindi"/>
              </a:rPr>
              <a:t>- Atividades relacionadas com o fazer e construir</a:t>
            </a:r>
            <a:endParaRPr lang="pt-BR" sz="1200" kern="15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  <a:p>
            <a:pPr>
              <a:spcAft>
                <a:spcPts val="0"/>
              </a:spcAft>
            </a:pPr>
            <a:r>
              <a:rPr lang="pt-BR" sz="600" kern="150">
                <a:solidFill>
                  <a:srgbClr val="833C0B"/>
                </a:solidFill>
                <a:effectLst/>
                <a:latin typeface="Arial" panose="020B0604020202020204" pitchFamily="34" charset="0"/>
                <a:ea typeface="WenQuanYi Micro Hei"/>
                <a:cs typeface="Lohit Hindi"/>
              </a:rPr>
              <a:t> </a:t>
            </a:r>
            <a:endParaRPr lang="pt-BR" sz="1200" kern="15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6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925956"/>
              </p:ext>
            </p:extLst>
          </p:nvPr>
        </p:nvGraphicFramePr>
        <p:xfrm>
          <a:off x="797621" y="1308830"/>
          <a:ext cx="9632324" cy="4897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4" y="508914"/>
            <a:ext cx="3129568" cy="158234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7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99245" y="91502"/>
            <a:ext cx="11792755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latin typeface="Tw Cen MT" panose="020B0602020104020603" pitchFamily="34" charset="0"/>
              </a:rPr>
              <a:t>Modelo pedagógico UFRB: </a:t>
            </a:r>
            <a:r>
              <a:rPr lang="pt-BR" sz="3600" dirty="0">
                <a:latin typeface="Tw Cen MT" panose="020B0602020104020603" pitchFamily="34" charset="0"/>
              </a:rPr>
              <a:t>princípios norteadores para uma prática educativa digital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7" y="1387265"/>
            <a:ext cx="4981510" cy="48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1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68469" y="91502"/>
            <a:ext cx="11723531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Tw Cen MT" panose="020B0602020104020603" pitchFamily="34" charset="0"/>
              </a:rPr>
              <a:t>Modelo pedagógico UFRB: Fundamentos teóricos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43605" y="1754525"/>
            <a:ext cx="6304789" cy="163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Tx/>
              <a:buChar char="-"/>
              <a:tabLst>
                <a:tab pos="457200" algn="l"/>
              </a:tabLst>
            </a:pPr>
            <a:r>
              <a:rPr lang="pt-PT" sz="2800" dirty="0">
                <a:effectLst/>
                <a:latin typeface="Tw Cen MT" panose="020B06020201040206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Sociointeracionismo (ZDP, Scaffolding)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endParaRPr lang="pt-BR" sz="3600" dirty="0">
              <a:effectLst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" y="1250745"/>
            <a:ext cx="1840254" cy="18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68469" y="91502"/>
            <a:ext cx="11723531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Tw Cen MT" panose="020B0602020104020603" pitchFamily="34" charset="0"/>
              </a:rPr>
              <a:t>Modelo pedagógico UFRB: fundamentos teóricos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32" y="1726409"/>
            <a:ext cx="5254579" cy="35530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88989" y="1090669"/>
            <a:ext cx="3172663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Comunidade de Investigação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128089" y="5227734"/>
            <a:ext cx="39358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975" marR="53975" algn="just">
              <a:lnSpc>
                <a:spcPct val="150000"/>
              </a:lnSpc>
              <a:spcAft>
                <a:spcPts val="1200"/>
              </a:spcAft>
              <a:tabLst>
                <a:tab pos="2879725" algn="ctr"/>
                <a:tab pos="4272280" algn="l"/>
              </a:tabLst>
            </a:pPr>
            <a:r>
              <a:rPr lang="pt-BR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Garrison</a:t>
            </a:r>
            <a:r>
              <a:rPr lang="pt-BR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Anderson e Archer (2010)</a:t>
            </a:r>
            <a:endParaRPr lang="pt-BR" dirty="0">
              <a:solidFill>
                <a:srgbClr val="404040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" y="1250745"/>
            <a:ext cx="1840254" cy="180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8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37"/>
            <a:ext cx="12192000" cy="26027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14166" y="-76548"/>
            <a:ext cx="11723531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Tw Cen MT" panose="020B0602020104020603" pitchFamily="34" charset="0"/>
              </a:rPr>
              <a:t>Modelo pedagógico UFRB: </a:t>
            </a:r>
            <a:r>
              <a:rPr lang="pt-BR" sz="4000" dirty="0">
                <a:latin typeface="Tw Cen MT" panose="020B0602020104020603" pitchFamily="34" charset="0"/>
              </a:rPr>
              <a:t>fundamentos teóricos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25"/>
            <a:ext cx="12192000" cy="6000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3" y="6150747"/>
            <a:ext cx="978225" cy="70725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072372" y="834051"/>
            <a:ext cx="2287807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Níveis de interação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6" y="1250745"/>
            <a:ext cx="1840254" cy="1801835"/>
          </a:xfrm>
          <a:prstGeom prst="rect">
            <a:avLst/>
          </a:prstGeom>
        </p:spPr>
      </p:pic>
      <p:pic>
        <p:nvPicPr>
          <p:cNvPr id="13" name="Imagem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263" y="1448437"/>
            <a:ext cx="6932448" cy="459597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498395" y="5642916"/>
            <a:ext cx="17684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975" marR="53975" algn="just">
              <a:lnSpc>
                <a:spcPct val="150000"/>
              </a:lnSpc>
              <a:spcAft>
                <a:spcPts val="1200"/>
              </a:spcAft>
              <a:tabLst>
                <a:tab pos="2879725" algn="ctr"/>
                <a:tab pos="4272280" algn="l"/>
              </a:tabLst>
            </a:pPr>
            <a:r>
              <a:rPr lang="pt-BR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Hirume</a:t>
            </a:r>
            <a:r>
              <a:rPr lang="pt-BR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(2013)</a:t>
            </a:r>
            <a:endParaRPr lang="pt-BR" dirty="0">
              <a:solidFill>
                <a:srgbClr val="404040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81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273</Words>
  <Application>Microsoft Macintosh PowerPoint</Application>
  <PresentationFormat>Widescreen</PresentationFormat>
  <Paragraphs>62</Paragraphs>
  <Slides>14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MS Gothic</vt:lpstr>
      <vt:lpstr>Agency FB</vt:lpstr>
      <vt:lpstr>Arial</vt:lpstr>
      <vt:lpstr>Arial</vt:lpstr>
      <vt:lpstr>Calibri</vt:lpstr>
      <vt:lpstr>Calibri Light</vt:lpstr>
      <vt:lpstr>Lohit Hindi</vt:lpstr>
      <vt:lpstr>Times New Roman</vt:lpstr>
      <vt:lpstr>Tw Cen MT</vt:lpstr>
      <vt:lpstr>WenQuanYi Micro Hei</vt:lpstr>
      <vt:lpstr>Tema do Office</vt:lpstr>
      <vt:lpstr>Apresentação do PowerPoint</vt:lpstr>
      <vt:lpstr>Apresentação do PowerPoint</vt:lpstr>
      <vt:lpstr>UFRB: 13 anos de educação superior no recôncavo!</vt:lpstr>
      <vt:lpstr>UFRB: 13 anos de educação superior no recôncavo!</vt:lpstr>
      <vt:lpstr>Apresentação do PowerPoint</vt:lpstr>
      <vt:lpstr>Modelo pedagógico UFRB: princípios norteadores para uma prática educativa digital</vt:lpstr>
      <vt:lpstr>Modelo pedagógico UFRB: Fundamentos teóricos</vt:lpstr>
      <vt:lpstr>Modelo pedagógico UFRB: fundamentos teóricos</vt:lpstr>
      <vt:lpstr>Modelo pedagógico UFRB: fundamentos teóricos</vt:lpstr>
      <vt:lpstr>Modelo pedagógico UFRB: fundamentos teóricos</vt:lpstr>
      <vt:lpstr>Estratégias de aplicação do modelo pedagógico</vt:lpstr>
      <vt:lpstr>Desafios ...</vt:lpstr>
      <vt:lpstr>Apresentação do PowerPoint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 ENIEL</dc:creator>
  <cp:lastModifiedBy>Microsoft Office User</cp:lastModifiedBy>
  <cp:revision>45</cp:revision>
  <dcterms:created xsi:type="dcterms:W3CDTF">2018-07-30T17:39:01Z</dcterms:created>
  <dcterms:modified xsi:type="dcterms:W3CDTF">2018-09-25T13:45:59Z</dcterms:modified>
</cp:coreProperties>
</file>